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078D9E-F90A-4BBF-89BE-8437B699A665}" v="16" dt="2024-02-02T18:35:44.7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 snapToGrid="0">
      <p:cViewPr>
        <p:scale>
          <a:sx n="66" d="100"/>
          <a:sy n="66" d="100"/>
        </p:scale>
        <p:origin x="1158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ounghee Min" userId="f681a725-385e-4c4e-be43-fb4c0338532a" providerId="ADAL" clId="{CD078D9E-F90A-4BBF-89BE-8437B699A665}"/>
    <pc:docChg chg="undo custSel modSld">
      <pc:chgData name="Kyounghee Min" userId="f681a725-385e-4c4e-be43-fb4c0338532a" providerId="ADAL" clId="{CD078D9E-F90A-4BBF-89BE-8437B699A665}" dt="2024-02-02T18:35:50.463" v="114" actId="20577"/>
      <pc:docMkLst>
        <pc:docMk/>
      </pc:docMkLst>
      <pc:sldChg chg="addSp delSp modSp mod">
        <pc:chgData name="Kyounghee Min" userId="f681a725-385e-4c4e-be43-fb4c0338532a" providerId="ADAL" clId="{CD078D9E-F90A-4BBF-89BE-8437B699A665}" dt="2024-02-02T18:35:50.463" v="114" actId="20577"/>
        <pc:sldMkLst>
          <pc:docMk/>
          <pc:sldMk cId="3219757865" sldId="257"/>
        </pc:sldMkLst>
        <pc:spChg chg="add mod">
          <ac:chgData name="Kyounghee Min" userId="f681a725-385e-4c4e-be43-fb4c0338532a" providerId="ADAL" clId="{CD078D9E-F90A-4BBF-89BE-8437B699A665}" dt="2024-02-02T18:33:54.815" v="37" actId="20577"/>
          <ac:spMkLst>
            <pc:docMk/>
            <pc:sldMk cId="3219757865" sldId="257"/>
            <ac:spMk id="22" creationId="{82718576-7D78-1C0F-2C2A-97C45CB292D8}"/>
          </ac:spMkLst>
        </pc:spChg>
        <pc:spChg chg="mod">
          <ac:chgData name="Kyounghee Min" userId="f681a725-385e-4c4e-be43-fb4c0338532a" providerId="ADAL" clId="{CD078D9E-F90A-4BBF-89BE-8437B699A665}" dt="2024-02-02T18:33:41.397" v="25" actId="1076"/>
          <ac:spMkLst>
            <pc:docMk/>
            <pc:sldMk cId="3219757865" sldId="257"/>
            <ac:spMk id="24" creationId="{CD93AFAE-A111-7A9F-5A44-FD77E3116C6D}"/>
          </ac:spMkLst>
        </pc:spChg>
        <pc:spChg chg="add mod">
          <ac:chgData name="Kyounghee Min" userId="f681a725-385e-4c4e-be43-fb4c0338532a" providerId="ADAL" clId="{CD078D9E-F90A-4BBF-89BE-8437B699A665}" dt="2024-02-02T18:34:09.124" v="50" actId="1076"/>
          <ac:spMkLst>
            <pc:docMk/>
            <pc:sldMk cId="3219757865" sldId="257"/>
            <ac:spMk id="25" creationId="{89BCE924-001F-8763-6208-44ECC1E54497}"/>
          </ac:spMkLst>
        </pc:spChg>
        <pc:spChg chg="del">
          <ac:chgData name="Kyounghee Min" userId="f681a725-385e-4c4e-be43-fb4c0338532a" providerId="ADAL" clId="{CD078D9E-F90A-4BBF-89BE-8437B699A665}" dt="2024-02-02T18:35:19.405" v="92" actId="21"/>
          <ac:spMkLst>
            <pc:docMk/>
            <pc:sldMk cId="3219757865" sldId="257"/>
            <ac:spMk id="27" creationId="{8190079C-78A9-539A-379D-36CE9831358F}"/>
          </ac:spMkLst>
        </pc:spChg>
        <pc:spChg chg="add mod">
          <ac:chgData name="Kyounghee Min" userId="f681a725-385e-4c4e-be43-fb4c0338532a" providerId="ADAL" clId="{CD078D9E-F90A-4BBF-89BE-8437B699A665}" dt="2024-02-02T18:34:06.117" v="49" actId="20577"/>
          <ac:spMkLst>
            <pc:docMk/>
            <pc:sldMk cId="3219757865" sldId="257"/>
            <ac:spMk id="28" creationId="{D8F974EF-F27F-3C70-2318-4E8F4678AC76}"/>
          </ac:spMkLst>
        </pc:spChg>
        <pc:spChg chg="add mod">
          <ac:chgData name="Kyounghee Min" userId="f681a725-385e-4c4e-be43-fb4c0338532a" providerId="ADAL" clId="{CD078D9E-F90A-4BBF-89BE-8437B699A665}" dt="2024-02-02T18:34:15.104" v="54" actId="20577"/>
          <ac:spMkLst>
            <pc:docMk/>
            <pc:sldMk cId="3219757865" sldId="257"/>
            <ac:spMk id="29" creationId="{43E779DC-5D8F-619C-3837-3790585605C7}"/>
          </ac:spMkLst>
        </pc:spChg>
        <pc:spChg chg="add mod">
          <ac:chgData name="Kyounghee Min" userId="f681a725-385e-4c4e-be43-fb4c0338532a" providerId="ADAL" clId="{CD078D9E-F90A-4BBF-89BE-8437B699A665}" dt="2024-02-02T18:34:21.493" v="58" actId="20577"/>
          <ac:spMkLst>
            <pc:docMk/>
            <pc:sldMk cId="3219757865" sldId="257"/>
            <ac:spMk id="30" creationId="{935CE027-2673-06B5-AFA5-E5ECE1A7D6F7}"/>
          </ac:spMkLst>
        </pc:spChg>
        <pc:spChg chg="add mod">
          <ac:chgData name="Kyounghee Min" userId="f681a725-385e-4c4e-be43-fb4c0338532a" providerId="ADAL" clId="{CD078D9E-F90A-4BBF-89BE-8437B699A665}" dt="2024-02-02T18:34:27.366" v="62" actId="20577"/>
          <ac:spMkLst>
            <pc:docMk/>
            <pc:sldMk cId="3219757865" sldId="257"/>
            <ac:spMk id="31" creationId="{52D21541-657A-C61B-ABC0-D4A83B554763}"/>
          </ac:spMkLst>
        </pc:spChg>
        <pc:spChg chg="add mod">
          <ac:chgData name="Kyounghee Min" userId="f681a725-385e-4c4e-be43-fb4c0338532a" providerId="ADAL" clId="{CD078D9E-F90A-4BBF-89BE-8437B699A665}" dt="2024-02-02T18:34:36.075" v="66" actId="20577"/>
          <ac:spMkLst>
            <pc:docMk/>
            <pc:sldMk cId="3219757865" sldId="257"/>
            <ac:spMk id="32" creationId="{D728734E-EA1B-3016-2824-D9D9440FCDC0}"/>
          </ac:spMkLst>
        </pc:spChg>
        <pc:spChg chg="add mod">
          <ac:chgData name="Kyounghee Min" userId="f681a725-385e-4c4e-be43-fb4c0338532a" providerId="ADAL" clId="{CD078D9E-F90A-4BBF-89BE-8437B699A665}" dt="2024-02-02T18:34:43.462" v="70" actId="20577"/>
          <ac:spMkLst>
            <pc:docMk/>
            <pc:sldMk cId="3219757865" sldId="257"/>
            <ac:spMk id="33" creationId="{F2B8A1C7-024F-94C1-5DC7-79CC2D7352FC}"/>
          </ac:spMkLst>
        </pc:spChg>
        <pc:spChg chg="add mod">
          <ac:chgData name="Kyounghee Min" userId="f681a725-385e-4c4e-be43-fb4c0338532a" providerId="ADAL" clId="{CD078D9E-F90A-4BBF-89BE-8437B699A665}" dt="2024-02-02T18:34:49.107" v="74" actId="20577"/>
          <ac:spMkLst>
            <pc:docMk/>
            <pc:sldMk cId="3219757865" sldId="257"/>
            <ac:spMk id="34" creationId="{06911BA7-24B9-67F1-E0BA-7A630A708778}"/>
          </ac:spMkLst>
        </pc:spChg>
        <pc:spChg chg="add mod">
          <ac:chgData name="Kyounghee Min" userId="f681a725-385e-4c4e-be43-fb4c0338532a" providerId="ADAL" clId="{CD078D9E-F90A-4BBF-89BE-8437B699A665}" dt="2024-02-02T18:34:54.037" v="78" actId="20577"/>
          <ac:spMkLst>
            <pc:docMk/>
            <pc:sldMk cId="3219757865" sldId="257"/>
            <ac:spMk id="35" creationId="{DAFAE2E9-3D6D-2B6D-80AF-0B2ADF16C374}"/>
          </ac:spMkLst>
        </pc:spChg>
        <pc:spChg chg="add mod">
          <ac:chgData name="Kyounghee Min" userId="f681a725-385e-4c4e-be43-fb4c0338532a" providerId="ADAL" clId="{CD078D9E-F90A-4BBF-89BE-8437B699A665}" dt="2024-02-02T18:35:02.441" v="82" actId="20577"/>
          <ac:spMkLst>
            <pc:docMk/>
            <pc:sldMk cId="3219757865" sldId="257"/>
            <ac:spMk id="36" creationId="{6E28E514-1DF4-6A6A-4670-7129C9A612DB}"/>
          </ac:spMkLst>
        </pc:spChg>
        <pc:spChg chg="add mod">
          <ac:chgData name="Kyounghee Min" userId="f681a725-385e-4c4e-be43-fb4c0338532a" providerId="ADAL" clId="{CD078D9E-F90A-4BBF-89BE-8437B699A665}" dt="2024-02-02T18:35:04.703" v="84" actId="20577"/>
          <ac:spMkLst>
            <pc:docMk/>
            <pc:sldMk cId="3219757865" sldId="257"/>
            <ac:spMk id="37" creationId="{C9985607-7462-4E3C-6982-D038C89E9818}"/>
          </ac:spMkLst>
        </pc:spChg>
        <pc:spChg chg="add del mod">
          <ac:chgData name="Kyounghee Min" userId="f681a725-385e-4c4e-be43-fb4c0338532a" providerId="ADAL" clId="{CD078D9E-F90A-4BBF-89BE-8437B699A665}" dt="2024-02-02T18:35:40.504" v="102" actId="478"/>
          <ac:spMkLst>
            <pc:docMk/>
            <pc:sldMk cId="3219757865" sldId="257"/>
            <ac:spMk id="40" creationId="{8190079C-78A9-539A-379D-36CE9831358F}"/>
          </ac:spMkLst>
        </pc:spChg>
        <pc:spChg chg="add mod">
          <ac:chgData name="Kyounghee Min" userId="f681a725-385e-4c4e-be43-fb4c0338532a" providerId="ADAL" clId="{CD078D9E-F90A-4BBF-89BE-8437B699A665}" dt="2024-02-02T18:35:42.412" v="103" actId="1076"/>
          <ac:spMkLst>
            <pc:docMk/>
            <pc:sldMk cId="3219757865" sldId="257"/>
            <ac:spMk id="41" creationId="{C998F981-9537-2347-5A5B-2727B9971256}"/>
          </ac:spMkLst>
        </pc:spChg>
        <pc:spChg chg="add mod">
          <ac:chgData name="Kyounghee Min" userId="f681a725-385e-4c4e-be43-fb4c0338532a" providerId="ADAL" clId="{CD078D9E-F90A-4BBF-89BE-8437B699A665}" dt="2024-02-02T18:35:50.463" v="114" actId="20577"/>
          <ac:spMkLst>
            <pc:docMk/>
            <pc:sldMk cId="3219757865" sldId="257"/>
            <ac:spMk id="42" creationId="{248DA417-8D0B-7F79-C2B8-6D7A16641DE8}"/>
          </ac:spMkLst>
        </pc:spChg>
        <pc:picChg chg="add mod ord modCrop">
          <ac:chgData name="Kyounghee Min" userId="f681a725-385e-4c4e-be43-fb4c0338532a" providerId="ADAL" clId="{CD078D9E-F90A-4BBF-89BE-8437B699A665}" dt="2024-02-02T18:33:41.397" v="25" actId="1076"/>
          <ac:picMkLst>
            <pc:docMk/>
            <pc:sldMk cId="3219757865" sldId="257"/>
            <ac:picMk id="3" creationId="{67DF41DD-CBAE-D528-C7E0-7A9A93271045}"/>
          </ac:picMkLst>
        </pc:picChg>
        <pc:picChg chg="del mod">
          <ac:chgData name="Kyounghee Min" userId="f681a725-385e-4c4e-be43-fb4c0338532a" providerId="ADAL" clId="{CD078D9E-F90A-4BBF-89BE-8437B699A665}" dt="2024-02-02T18:35:11.966" v="86" actId="478"/>
          <ac:picMkLst>
            <pc:docMk/>
            <pc:sldMk cId="3219757865" sldId="257"/>
            <ac:picMk id="23" creationId="{6729502A-E8F4-B374-2B01-2B5776E6106B}"/>
          </ac:picMkLst>
        </pc:picChg>
        <pc:picChg chg="del">
          <ac:chgData name="Kyounghee Min" userId="f681a725-385e-4c4e-be43-fb4c0338532a" providerId="ADAL" clId="{CD078D9E-F90A-4BBF-89BE-8437B699A665}" dt="2024-02-02T18:35:14.297" v="88" actId="478"/>
          <ac:picMkLst>
            <pc:docMk/>
            <pc:sldMk cId="3219757865" sldId="257"/>
            <ac:picMk id="26" creationId="{B0D603B7-0EB9-B2F4-3A9D-AEEE562E4267}"/>
          </ac:picMkLst>
        </pc:picChg>
        <pc:picChg chg="add mod modCrop">
          <ac:chgData name="Kyounghee Min" userId="f681a725-385e-4c4e-be43-fb4c0338532a" providerId="ADAL" clId="{CD078D9E-F90A-4BBF-89BE-8437B699A665}" dt="2024-02-02T18:35:36.748" v="100" actId="1076"/>
          <ac:picMkLst>
            <pc:docMk/>
            <pc:sldMk cId="3219757865" sldId="257"/>
            <ac:picMk id="39" creationId="{3FC213F0-FE00-DBF3-DCDF-F763C64D33C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680CB-8807-6DA4-931E-5D20D88399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6F1917-9828-37AC-6113-10729B5BF0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A733E-1D83-F3AE-D8B8-964C59B0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5A869-E946-8F83-62E4-77647C300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2C6EB-AD4A-F2A5-AEE8-50F9F3A90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009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276ED-EF09-B3CD-11DF-3F0F9EA04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3B443E-6505-F6A1-19B5-084ED70A47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45CC0-E311-EB39-E52F-67DC30166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30DF6-551B-E8E8-6394-295FDDF80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2A992-3CB5-2E57-9037-8F8C58F30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1339A7-A8C1-6E50-A559-BCFE967EA7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A867B9-7F8D-8BCE-81E5-497B10DB2E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8C11A-8242-E31E-D04F-21107A8CE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B8B12-89C5-9D64-B4FB-5F40F970B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0B26E-8980-6181-0785-A090F165C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2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96990-BE60-8EFE-9FFF-435295F7C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B5D6F-341A-E115-84F8-C773704B2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56E13-A6CA-3804-F044-3A9DE6A8C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2AB1D-0564-7F8E-37EA-8459381EA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65F3A-2D5A-E174-CA14-C9D4513FC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06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4A20E-8A02-3DED-8A3B-6D7927FD9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BFB60-A523-6BCB-054E-13001912B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119A8-7D35-DB81-7185-84A5543C0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BF5F5-F1B3-AF32-F3A8-9F39D9219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77D72-349D-8927-4AA1-6A3CE20CF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116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7702E-12C8-3F14-BECA-A9287108A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7F3C4-AA5B-8266-CBE1-1FC5F8BCE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19B4C-2332-E821-FBED-4E096EFAD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AB501F-F4F3-27C6-20F4-73F751DC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809217-3985-8AEF-44DA-325E4263B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CF99F6-CC10-C87E-C1AF-E08589FB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5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216CE-E3FE-A262-6A3A-A119FC113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ABCB8-6628-A9FC-3E11-8F21A17B9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04C16F-86B4-43E4-D0B5-B982938B70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CA24C9-5F40-CA28-12BA-4C017E9EEE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233B25-9C22-34FE-97D2-B65825F6A5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EDD028-4556-AAE3-DE60-F90E34BAF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EF68DB-1830-4963-0A3B-CF2D495A4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9B0CEB-9221-190E-1394-8D1C4366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6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4D4CA-3673-ADFD-5EC6-D3A874641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D059A8-29E2-D806-7373-4CEFBC644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542EF-CB98-BE17-55A4-EDD8D659D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BF4FB4-9BDE-E4BE-A936-2D3E5F62A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2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83C8AC-D307-E638-3634-775BF7366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AE4AB8-E532-1934-7BE4-5A7A97A3A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6AC36-2920-CB00-EC3D-5720606D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01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C7A0B-1713-BD32-94E8-3D63A56AA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48219-4CF1-79B9-DA4A-5815B8A2B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3E8FC-999F-65E0-B37F-B256D4F6A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D29706-843C-DE5A-4550-DD156F509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FDB7D-65C9-09E6-CE18-162F38F0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D605F-F53D-B944-C40E-6D568F198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16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E38DD-51ED-0970-E48A-ED49BD036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3A9804-8245-BB18-09B0-5502CE2D4D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B650E-73C7-5619-4818-EB188CFAC2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138EB9-7185-B83C-A102-EAFB4C513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68F81A-CD75-99BA-1839-EA3E3AAFE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8444E8-A00D-9A14-3D23-A33C2ACE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59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9A8D56-991D-64BC-9EFB-457FBA275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3AFCE-E7B3-3285-3F92-76BE9B97E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A1C8B4-65B3-CF64-EAEE-D785059312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5ECB7-2366-47F7-A9C9-4A46EE61588E}" type="datetimeFigureOut">
              <a:rPr lang="en-US" smtClean="0"/>
              <a:t>2/2/2024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5A2F7-9D44-8522-24E8-CA3EACEBFD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E5A64B-F464-32E9-2D1B-96CD3C353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31CD3-74AC-4903-9727-A3C4EB8CE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0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dna test&#10;&#10;Description automatically generated">
            <a:extLst>
              <a:ext uri="{FF2B5EF4-FFF2-40B4-BE49-F238E27FC236}">
                <a16:creationId xmlns:a16="http://schemas.microsoft.com/office/drawing/2014/main" id="{67DF41DD-CBAE-D528-C7E0-7A9A932710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9" t="33585" r="19099" b="7650"/>
          <a:stretch/>
        </p:blipFill>
        <p:spPr>
          <a:xfrm>
            <a:off x="285045" y="2543622"/>
            <a:ext cx="5551294" cy="404441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2D4335C-1F20-7ABB-745D-A3DB94573A4A}"/>
              </a:ext>
            </a:extLst>
          </p:cNvPr>
          <p:cNvGrpSpPr/>
          <p:nvPr/>
        </p:nvGrpSpPr>
        <p:grpSpPr>
          <a:xfrm>
            <a:off x="3749180" y="707559"/>
            <a:ext cx="3836834" cy="1430572"/>
            <a:chOff x="119670" y="2982431"/>
            <a:chExt cx="3495566" cy="143057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2B178D8-0D20-98BD-9B4A-50E7CA15C9FD}"/>
                </a:ext>
              </a:extLst>
            </p:cNvPr>
            <p:cNvGrpSpPr/>
            <p:nvPr/>
          </p:nvGrpSpPr>
          <p:grpSpPr>
            <a:xfrm>
              <a:off x="119670" y="2982431"/>
              <a:ext cx="3495566" cy="1430572"/>
              <a:chOff x="3354543" y="305929"/>
              <a:chExt cx="3495566" cy="143057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7C13B4EB-CB1D-3CD9-330B-ED5898343E30}"/>
                  </a:ext>
                </a:extLst>
              </p:cNvPr>
              <p:cNvGrpSpPr/>
              <p:nvPr/>
            </p:nvGrpSpPr>
            <p:grpSpPr>
              <a:xfrm>
                <a:off x="3354543" y="305929"/>
                <a:ext cx="3495566" cy="1430572"/>
                <a:chOff x="-112829" y="3236280"/>
                <a:chExt cx="4365753" cy="1554842"/>
              </a:xfrm>
            </p:grpSpPr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591E51D-8FC1-DE91-FD80-E4EEC4EECF0D}"/>
                    </a:ext>
                  </a:extLst>
                </p:cNvPr>
                <p:cNvSpPr txBox="1"/>
                <p:nvPr/>
              </p:nvSpPr>
              <p:spPr>
                <a:xfrm>
                  <a:off x="-20578" y="4143618"/>
                  <a:ext cx="717190" cy="3177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COL1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09DF001-94C4-7C4B-D4D6-1E43CC8A14BC}"/>
                    </a:ext>
                  </a:extLst>
                </p:cNvPr>
                <p:cNvSpPr txBox="1"/>
                <p:nvPr/>
              </p:nvSpPr>
              <p:spPr>
                <a:xfrm>
                  <a:off x="723244" y="3572774"/>
                  <a:ext cx="779206" cy="535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NTC-</a:t>
                  </a:r>
                </a:p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siRNA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EB6353F-4AE7-ADF3-3A17-856597CA7F93}"/>
                    </a:ext>
                  </a:extLst>
                </p:cNvPr>
                <p:cNvSpPr txBox="1"/>
                <p:nvPr/>
              </p:nvSpPr>
              <p:spPr>
                <a:xfrm>
                  <a:off x="1522822" y="3570599"/>
                  <a:ext cx="791973" cy="535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MCT1-</a:t>
                  </a:r>
                </a:p>
                <a:p>
                  <a:pPr algn="ctr"/>
                  <a:r>
                    <a:rPr lang="en-US" sz="13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siRNA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4850E9F-38DF-04BB-AC07-8E7F23AAEFE9}"/>
                    </a:ext>
                  </a:extLst>
                </p:cNvPr>
                <p:cNvSpPr txBox="1"/>
                <p:nvPr/>
              </p:nvSpPr>
              <p:spPr>
                <a:xfrm>
                  <a:off x="2094974" y="3236280"/>
                  <a:ext cx="2157950" cy="3177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TGF-</a:t>
                  </a:r>
                  <a:r>
                    <a:rPr lang="el-GR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β1 (10</a:t>
                  </a:r>
                  <a:r>
                    <a:rPr lang="en-US" sz="1300" b="1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</a:rPr>
                    <a:t>ng/ml)</a:t>
                  </a:r>
                  <a:endParaRPr lang="en-US" sz="13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endParaRPr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264167FD-7FDD-2529-1520-A873644D0E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28719" y="3577463"/>
                  <a:ext cx="175447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D2A15BD-7EBA-619C-4577-F54466058724}"/>
                    </a:ext>
                  </a:extLst>
                </p:cNvPr>
                <p:cNvSpPr txBox="1"/>
                <p:nvPr/>
              </p:nvSpPr>
              <p:spPr>
                <a:xfrm>
                  <a:off x="-112829" y="4473335"/>
                  <a:ext cx="810213" cy="3177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HSP90</a:t>
                  </a:r>
                </a:p>
              </p:txBody>
            </p:sp>
          </p:grp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468D337C-F6F4-0203-7BAC-1423B67E6E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545" t="41165" r="26001" b="52263"/>
              <a:stretch/>
            </p:blipFill>
            <p:spPr>
              <a:xfrm>
                <a:off x="4032874" y="1126703"/>
                <a:ext cx="2598664" cy="303362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3BDBBC2E-A8CC-FF09-DD1A-9D4D9CF57BA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48" t="47206" r="23889" b="47562"/>
              <a:stretch/>
            </p:blipFill>
            <p:spPr>
              <a:xfrm>
                <a:off x="4032873" y="1442880"/>
                <a:ext cx="2598663" cy="286323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6D51791-5F1D-009F-9EB1-DFEC6F141E90}"/>
                </a:ext>
              </a:extLst>
            </p:cNvPr>
            <p:cNvGrpSpPr/>
            <p:nvPr/>
          </p:nvGrpSpPr>
          <p:grpSpPr>
            <a:xfrm>
              <a:off x="1452276" y="3803206"/>
              <a:ext cx="1285559" cy="602500"/>
              <a:chOff x="4683618" y="1065002"/>
              <a:chExt cx="1285559" cy="1554234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339C71D-4A12-C9D2-566F-28FF2C3B5F7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69177" y="1067778"/>
                <a:ext cx="0" cy="155145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0DA0720-4DA6-B67E-6EBD-C293B2003DA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8038" y="1065002"/>
                <a:ext cx="0" cy="155145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557D12D-CFA8-692D-D2DB-4F9E678E24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83618" y="1065104"/>
                <a:ext cx="0" cy="1551459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804879B-0B82-1BEC-52B3-D10E539CA369}"/>
                </a:ext>
              </a:extLst>
            </p:cNvPr>
            <p:cNvSpPr txBox="1"/>
            <p:nvPr/>
          </p:nvSpPr>
          <p:spPr>
            <a:xfrm>
              <a:off x="2106988" y="3301212"/>
              <a:ext cx="623894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NTC-</a:t>
              </a:r>
            </a:p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siRNA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73DDF4-AEB0-91B3-5236-2145F7CE2EDD}"/>
                </a:ext>
              </a:extLst>
            </p:cNvPr>
            <p:cNvSpPr txBox="1"/>
            <p:nvPr/>
          </p:nvSpPr>
          <p:spPr>
            <a:xfrm>
              <a:off x="2747194" y="3299212"/>
              <a:ext cx="63411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MCT1-</a:t>
              </a:r>
            </a:p>
            <a:p>
              <a:pPr algn="ctr"/>
              <a:r>
                <a:rPr lang="en-US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siRNA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63CD51E-E8DE-0098-063A-02B3610E6227}"/>
              </a:ext>
            </a:extLst>
          </p:cNvPr>
          <p:cNvSpPr txBox="1"/>
          <p:nvPr/>
        </p:nvSpPr>
        <p:spPr>
          <a:xfrm>
            <a:off x="3961918" y="622920"/>
            <a:ext cx="2865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93AFAE-A111-7A9F-5A44-FD77E3116C6D}"/>
              </a:ext>
            </a:extLst>
          </p:cNvPr>
          <p:cNvSpPr/>
          <p:nvPr/>
        </p:nvSpPr>
        <p:spPr>
          <a:xfrm>
            <a:off x="713663" y="3067306"/>
            <a:ext cx="4419893" cy="40367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718576-7D78-1C0F-2C2A-97C45CB292D8}"/>
              </a:ext>
            </a:extLst>
          </p:cNvPr>
          <p:cNvSpPr txBox="1"/>
          <p:nvPr/>
        </p:nvSpPr>
        <p:spPr>
          <a:xfrm>
            <a:off x="5185025" y="3084475"/>
            <a:ext cx="673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BCE924-001F-8763-6208-44ECC1E54497}"/>
              </a:ext>
            </a:extLst>
          </p:cNvPr>
          <p:cNvSpPr txBox="1"/>
          <p:nvPr/>
        </p:nvSpPr>
        <p:spPr>
          <a:xfrm>
            <a:off x="-60524" y="283368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F974EF-F27F-3C70-2318-4E8F4678AC76}"/>
              </a:ext>
            </a:extLst>
          </p:cNvPr>
          <p:cNvSpPr txBox="1"/>
          <p:nvPr/>
        </p:nvSpPr>
        <p:spPr>
          <a:xfrm>
            <a:off x="326259" y="2526677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kDa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E779DC-5D8F-619C-3837-3790585605C7}"/>
              </a:ext>
            </a:extLst>
          </p:cNvPr>
          <p:cNvSpPr txBox="1"/>
          <p:nvPr/>
        </p:nvSpPr>
        <p:spPr>
          <a:xfrm>
            <a:off x="-60524" y="324647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35CE027-2673-06B5-AFA5-E5ECE1A7D6F7}"/>
              </a:ext>
            </a:extLst>
          </p:cNvPr>
          <p:cNvSpPr txBox="1"/>
          <p:nvPr/>
        </p:nvSpPr>
        <p:spPr>
          <a:xfrm>
            <a:off x="-60524" y="363275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2D21541-657A-C61B-ABC0-D4A83B554763}"/>
              </a:ext>
            </a:extLst>
          </p:cNvPr>
          <p:cNvSpPr txBox="1"/>
          <p:nvPr/>
        </p:nvSpPr>
        <p:spPr>
          <a:xfrm>
            <a:off x="-49614" y="393002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28734E-EA1B-3016-2824-D9D9440FCDC0}"/>
              </a:ext>
            </a:extLst>
          </p:cNvPr>
          <p:cNvSpPr txBox="1"/>
          <p:nvPr/>
        </p:nvSpPr>
        <p:spPr>
          <a:xfrm>
            <a:off x="-54137" y="434281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2B8A1C7-024F-94C1-5DC7-79CC2D7352FC}"/>
              </a:ext>
            </a:extLst>
          </p:cNvPr>
          <p:cNvSpPr txBox="1"/>
          <p:nvPr/>
        </p:nvSpPr>
        <p:spPr>
          <a:xfrm>
            <a:off x="-60524" y="4683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37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911BA7-24B9-67F1-E0BA-7A630A708778}"/>
              </a:ext>
            </a:extLst>
          </p:cNvPr>
          <p:cNvSpPr txBox="1"/>
          <p:nvPr/>
        </p:nvSpPr>
        <p:spPr>
          <a:xfrm>
            <a:off x="-54137" y="500821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FAE2E9-3D6D-2B6D-80AF-0B2ADF16C374}"/>
              </a:ext>
            </a:extLst>
          </p:cNvPr>
          <p:cNvSpPr txBox="1"/>
          <p:nvPr/>
        </p:nvSpPr>
        <p:spPr>
          <a:xfrm>
            <a:off x="-60524" y="52363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E28E514-1DF4-6A6A-4670-7129C9A612DB}"/>
              </a:ext>
            </a:extLst>
          </p:cNvPr>
          <p:cNvSpPr txBox="1"/>
          <p:nvPr/>
        </p:nvSpPr>
        <p:spPr>
          <a:xfrm>
            <a:off x="-46421" y="55002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9985607-7462-4E3C-6982-D038C89E9818}"/>
              </a:ext>
            </a:extLst>
          </p:cNvPr>
          <p:cNvSpPr txBox="1"/>
          <p:nvPr/>
        </p:nvSpPr>
        <p:spPr>
          <a:xfrm>
            <a:off x="-52808" y="572835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pic>
        <p:nvPicPr>
          <p:cNvPr id="39" name="Picture 38" descr="A close-up of a grid&#10;&#10;Description automatically generated">
            <a:extLst>
              <a:ext uri="{FF2B5EF4-FFF2-40B4-BE49-F238E27FC236}">
                <a16:creationId xmlns:a16="http://schemas.microsoft.com/office/drawing/2014/main" id="{3FC213F0-FE00-DBF3-DCDF-F763C64D33C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3" t="21891" r="16661" b="10819"/>
          <a:stretch/>
        </p:blipFill>
        <p:spPr>
          <a:xfrm>
            <a:off x="6355663" y="2446120"/>
            <a:ext cx="5341257" cy="4038267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C998F981-9537-2347-5A5B-2727B9971256}"/>
              </a:ext>
            </a:extLst>
          </p:cNvPr>
          <p:cNvSpPr/>
          <p:nvPr/>
        </p:nvSpPr>
        <p:spPr>
          <a:xfrm>
            <a:off x="6782237" y="4002085"/>
            <a:ext cx="4234188" cy="28979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48DA417-8D0B-7F79-C2B8-6D7A16641DE8}"/>
              </a:ext>
            </a:extLst>
          </p:cNvPr>
          <p:cNvSpPr txBox="1"/>
          <p:nvPr/>
        </p:nvSpPr>
        <p:spPr>
          <a:xfrm>
            <a:off x="11106432" y="391782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HSP90</a:t>
            </a:r>
          </a:p>
        </p:txBody>
      </p:sp>
    </p:spTree>
    <p:extLst>
      <p:ext uri="{BB962C8B-B14F-4D97-AF65-F5344CB8AC3E}">
        <p14:creationId xmlns:p14="http://schemas.microsoft.com/office/powerpoint/2010/main" val="3219757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Kyounghee Min</dc:creator>
  <cp:lastModifiedBy>Kyounghee Min</cp:lastModifiedBy>
  <cp:revision>1</cp:revision>
  <dcterms:created xsi:type="dcterms:W3CDTF">2024-01-29T22:16:00Z</dcterms:created>
  <dcterms:modified xsi:type="dcterms:W3CDTF">2024-02-02T18:35:52Z</dcterms:modified>
</cp:coreProperties>
</file>